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FEAM WG</a:t>
            </a:r>
            <a:br>
              <a:rPr lang="en-US" dirty="0"/>
            </a:br>
            <a:r>
              <a:rPr lang="en-US" dirty="0"/>
              <a:t>Work Plan 2024</a:t>
            </a:r>
          </a:p>
        </p:txBody>
      </p:sp>
      <p:sp>
        <p:nvSpPr>
          <p:cNvPr id="4" name="Oval 3"/>
          <p:cNvSpPr/>
          <p:nvPr/>
        </p:nvSpPr>
        <p:spPr>
          <a:xfrm>
            <a:off x="6302829" y="799987"/>
            <a:ext cx="2313214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</a:t>
            </a:r>
          </a:p>
        </p:txBody>
      </p:sp>
      <p:sp>
        <p:nvSpPr>
          <p:cNvPr id="5" name="Oval 4"/>
          <p:cNvSpPr/>
          <p:nvPr/>
        </p:nvSpPr>
        <p:spPr>
          <a:xfrm>
            <a:off x="3690257" y="805543"/>
            <a:ext cx="2313214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Jurisdiction</a:t>
            </a:r>
          </a:p>
        </p:txBody>
      </p:sp>
      <p:sp>
        <p:nvSpPr>
          <p:cNvPr id="6" name="Oval 5"/>
          <p:cNvSpPr/>
          <p:nvPr/>
        </p:nvSpPr>
        <p:spPr>
          <a:xfrm>
            <a:off x="8986157" y="799987"/>
            <a:ext cx="2313214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 Plan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46864" y="1529443"/>
            <a:ext cx="0" cy="47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59436" y="1529443"/>
            <a:ext cx="0" cy="47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142764" y="1529443"/>
            <a:ext cx="0" cy="47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106635" y="2296886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Phase II Analysis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719207" y="2296886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Administration and Governance Model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402535" y="2296886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Develop Business Model for Market Administrator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06634" y="4114800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February 29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10:00 am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440133" y="5852925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States Vote by April 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719205" y="4121984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March 21</a:t>
            </a:r>
            <a:r>
              <a:rPr lang="en-US" sz="1600" baseline="30000" dirty="0">
                <a:solidFill>
                  <a:schemeClr val="tx1"/>
                </a:solidFill>
              </a:rPr>
              <a:t>st</a:t>
            </a:r>
            <a:r>
              <a:rPr lang="en-US" sz="1600" dirty="0">
                <a:solidFill>
                  <a:schemeClr val="tx1"/>
                </a:solidFill>
              </a:rPr>
              <a:t> 10:00 am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9402534" y="4114800"/>
            <a:ext cx="1480457" cy="90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April 25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2:00 pm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797878" y="3424428"/>
            <a:ext cx="0" cy="47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59434" y="3424428"/>
            <a:ext cx="0" cy="47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082893" y="3424428"/>
            <a:ext cx="0" cy="473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53590" y="3905543"/>
            <a:ext cx="118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Public Session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01541" y="3905543"/>
            <a:ext cx="118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Public Session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549490" y="3905543"/>
            <a:ext cx="118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Public Session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900612" y="5176100"/>
            <a:ext cx="483056" cy="496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901541" y="5171272"/>
            <a:ext cx="375553" cy="500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 rot="19753060">
            <a:off x="7251217" y="5170810"/>
            <a:ext cx="2281332" cy="1002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Discussion of Polling Results</a:t>
            </a:r>
          </a:p>
        </p:txBody>
      </p:sp>
    </p:spTree>
    <p:extLst>
      <p:ext uri="{BB962C8B-B14F-4D97-AF65-F5344CB8AC3E}">
        <p14:creationId xmlns:p14="http://schemas.microsoft.com/office/powerpoint/2010/main" val="10554383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987b46-c36c-4955-9e47-dcf4adffe2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5783EE5D9E445B26140B5797D073D" ma:contentTypeVersion="13" ma:contentTypeDescription="Create a new document." ma:contentTypeScope="" ma:versionID="38f5d08037801a961b63fad821c044f8">
  <xsd:schema xmlns:xsd="http://www.w3.org/2001/XMLSchema" xmlns:xs="http://www.w3.org/2001/XMLSchema" xmlns:p="http://schemas.microsoft.com/office/2006/metadata/properties" xmlns:ns3="92987b46-c36c-4955-9e47-dcf4adffe2e0" xmlns:ns4="e9dc2c8f-ec51-41b8-b843-cb692d241978" targetNamespace="http://schemas.microsoft.com/office/2006/metadata/properties" ma:root="true" ma:fieldsID="0a05b47944704f75c1b9764ed3e3194e" ns3:_="" ns4:_="">
    <xsd:import namespace="92987b46-c36c-4955-9e47-dcf4adffe2e0"/>
    <xsd:import namespace="e9dc2c8f-ec51-41b8-b843-cb692d2419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87b46-c36c-4955-9e47-dcf4adffe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c2c8f-ec51-41b8-b843-cb692d241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D3E963-A510-4EC6-A3E9-832AE2061EB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92987b46-c36c-4955-9e47-dcf4adffe2e0"/>
    <ds:schemaRef ds:uri="http://www.w3.org/XML/1998/namespace"/>
    <ds:schemaRef ds:uri="e9dc2c8f-ec51-41b8-b843-cb692d241978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B6B2242-80F8-41B5-8B75-E84A00AA09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8F8411-CDE2-4B02-9A78-F888F8AA82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87b46-c36c-4955-9e47-dcf4adffe2e0"/>
    <ds:schemaRef ds:uri="e9dc2c8f-ec51-41b8-b843-cb692d241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167</TotalTime>
  <Words>50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FEAM WG Work Plan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Ryann Reagan</dc:creator>
  <cp:lastModifiedBy>Kathleen Burr</cp:lastModifiedBy>
  <cp:revision>4</cp:revision>
  <dcterms:created xsi:type="dcterms:W3CDTF">2024-01-31T14:30:36Z</dcterms:created>
  <dcterms:modified xsi:type="dcterms:W3CDTF">2024-03-28T16:52:08Z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0x010100B365783EE5D9E445B26140B5797D073D</vt:lpwstr>
  </property>
</Properties>
</file>