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4"/>
  </p:sldMasterIdLst>
  <p:sldIdLst>
    <p:sldId id="256" r:id="rId5"/>
    <p:sldId id="259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41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8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7212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356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5856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35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30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7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1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4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85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10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1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6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4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1341" y="2329116"/>
            <a:ext cx="11528982" cy="1646302"/>
          </a:xfrm>
        </p:spPr>
        <p:txBody>
          <a:bodyPr/>
          <a:lstStyle/>
          <a:p>
            <a:pPr algn="ctr"/>
            <a:r>
              <a:rPr lang="en-US" sz="4800" dirty="0"/>
              <a:t>Forward Energy Attribute Market </a:t>
            </a:r>
            <a:br>
              <a:rPr lang="en-US" sz="4800" dirty="0"/>
            </a:br>
            <a:r>
              <a:rPr lang="en-US" sz="4800" dirty="0"/>
              <a:t>Work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398619"/>
          </a:xfrm>
        </p:spPr>
        <p:txBody>
          <a:bodyPr/>
          <a:lstStyle/>
          <a:p>
            <a:pPr algn="ctr"/>
            <a:r>
              <a:rPr lang="en-US" dirty="0"/>
              <a:t>The Interested OPSI States + The Brattle Group and PJM </a:t>
            </a:r>
          </a:p>
        </p:txBody>
      </p:sp>
    </p:spTree>
    <p:extLst>
      <p:ext uri="{BB962C8B-B14F-4D97-AF65-F5344CB8AC3E}">
        <p14:creationId xmlns:p14="http://schemas.microsoft.com/office/powerpoint/2010/main" val="177956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7418"/>
          </a:xfrm>
        </p:spPr>
        <p:txBody>
          <a:bodyPr/>
          <a:lstStyle/>
          <a:p>
            <a:pPr algn="ctr"/>
            <a:r>
              <a:rPr lang="en-US" dirty="0"/>
              <a:t>Overview: FEAM 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1427018"/>
            <a:ext cx="8747529" cy="5056909"/>
          </a:xfrm>
        </p:spPr>
        <p:txBody>
          <a:bodyPr>
            <a:normAutofit lnSpcReduction="10000"/>
          </a:bodyPr>
          <a:lstStyle/>
          <a:p>
            <a:endParaRPr lang="en-US" sz="2800" dirty="0"/>
          </a:p>
          <a:p>
            <a:r>
              <a:rPr lang="en-US" sz="2800" dirty="0"/>
              <a:t>Clean Attribute Procurement is not of the interest of all PJM states, this is a voluntary Working Group of interested OPSI members to continue this effort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Goal: To develop and gather consensus from the interested states on an fully implementable FEAM market design by December 31, 2023</a:t>
            </a:r>
          </a:p>
          <a:p>
            <a:endParaRPr lang="en-US" sz="2800" dirty="0"/>
          </a:p>
          <a:p>
            <a:r>
              <a:rPr lang="en-US" sz="2800" dirty="0"/>
              <a:t>Strong desire to continue to engage with stakeholders and industry experts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602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320" y="56061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Meetings Open to the Public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 Meeting #1: Thursday October 19, 2023</a:t>
            </a:r>
          </a:p>
          <a:p>
            <a:pPr marL="457200" lvl="1" indent="0">
              <a:buNone/>
            </a:pPr>
            <a:r>
              <a:rPr lang="en-US" sz="3200" i="1" dirty="0"/>
              <a:t>Special Topic: FEAM Products</a:t>
            </a:r>
            <a:endParaRPr lang="en-US" sz="3000" i="1" dirty="0"/>
          </a:p>
          <a:p>
            <a:pPr lvl="1"/>
            <a:r>
              <a:rPr lang="en-US" sz="3200" dirty="0"/>
              <a:t> Meeting #2: Thursday November 16, 2023</a:t>
            </a:r>
          </a:p>
          <a:p>
            <a:pPr marL="457200" lvl="1" indent="0">
              <a:buNone/>
            </a:pPr>
            <a:r>
              <a:rPr lang="en-US" sz="3200" i="1" dirty="0"/>
              <a:t>Special Topic: Governance/Jurisdiction</a:t>
            </a:r>
          </a:p>
          <a:p>
            <a:pPr lvl="1"/>
            <a:r>
              <a:rPr lang="en-US" sz="3200" dirty="0"/>
              <a:t> Meeting #3: Thursday December 14, 2023</a:t>
            </a:r>
          </a:p>
          <a:p>
            <a:pPr marL="457200" lvl="1" indent="0">
              <a:buNone/>
            </a:pPr>
            <a:r>
              <a:rPr lang="en-US" sz="3200" i="1" dirty="0"/>
              <a:t>Special Topic: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26754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61659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To be added to the FEAM WG Distribution List please contact: 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Ryann Reagan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270932"/>
            <a:ext cx="8596668" cy="1638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Wholesale Markets Policy Specialist</a:t>
            </a:r>
          </a:p>
          <a:p>
            <a:pPr marL="0" indent="0" algn="ctr">
              <a:buNone/>
            </a:pPr>
            <a:r>
              <a:rPr lang="en-US" sz="2400" dirty="0"/>
              <a:t>New Jersey Board of Public Utilities</a:t>
            </a:r>
          </a:p>
          <a:p>
            <a:pPr marL="0" indent="0" algn="ctr">
              <a:buNone/>
            </a:pPr>
            <a:r>
              <a:rPr lang="en-US" sz="2400" dirty="0"/>
              <a:t>Email: Ryann.Reagan@bpu.nj.gov</a:t>
            </a:r>
          </a:p>
        </p:txBody>
      </p:sp>
    </p:spTree>
    <p:extLst>
      <p:ext uri="{BB962C8B-B14F-4D97-AF65-F5344CB8AC3E}">
        <p14:creationId xmlns:p14="http://schemas.microsoft.com/office/powerpoint/2010/main" val="25465466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65783EE5D9E445B26140B5797D073D" ma:contentTypeVersion="12" ma:contentTypeDescription="Create a new document." ma:contentTypeScope="" ma:versionID="201b300e512e6e49642585983caed5d1">
  <xsd:schema xmlns:xsd="http://www.w3.org/2001/XMLSchema" xmlns:xs="http://www.w3.org/2001/XMLSchema" xmlns:p="http://schemas.microsoft.com/office/2006/metadata/properties" xmlns:ns3="92987b46-c36c-4955-9e47-dcf4adffe2e0" xmlns:ns4="e9dc2c8f-ec51-41b8-b843-cb692d241978" targetNamespace="http://schemas.microsoft.com/office/2006/metadata/properties" ma:root="true" ma:fieldsID="fafd1df44be5b047e95912ff8bd3c59a" ns3:_="" ns4:_="">
    <xsd:import namespace="92987b46-c36c-4955-9e47-dcf4adffe2e0"/>
    <xsd:import namespace="e9dc2c8f-ec51-41b8-b843-cb692d2419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87b46-c36c-4955-9e47-dcf4adffe2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dc2c8f-ec51-41b8-b843-cb692d241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2987b46-c36c-4955-9e47-dcf4adffe2e0" xsi:nil="true"/>
  </documentManagement>
</p:properties>
</file>

<file path=customXml/itemProps1.xml><?xml version="1.0" encoding="utf-8"?>
<ds:datastoreItem xmlns:ds="http://schemas.openxmlformats.org/officeDocument/2006/customXml" ds:itemID="{1F9BCC18-E4F6-4615-AAEC-2BF5A0DED8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55C1C9-D4CC-4ECA-B31B-B1AC5FC1F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987b46-c36c-4955-9e47-dcf4adffe2e0"/>
    <ds:schemaRef ds:uri="e9dc2c8f-ec51-41b8-b843-cb692d241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9CDAC1-0D03-4761-9554-12AFB842CA7A}">
  <ds:schemaRefs>
    <ds:schemaRef ds:uri="http://schemas.microsoft.com/office/infopath/2007/PartnerControls"/>
    <ds:schemaRef ds:uri="e9dc2c8f-ec51-41b8-b843-cb692d241978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92987b46-c36c-4955-9e47-dcf4adffe2e0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1510</TotalTime>
  <Words>169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Forward Energy Attribute Market  Work Group</vt:lpstr>
      <vt:lpstr>Overview: FEAM WG</vt:lpstr>
      <vt:lpstr>Meetings Open to the Public</vt:lpstr>
      <vt:lpstr>To be added to the FEAM WG Distribution List please contact:   Ryann Reagan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Forward Energy Attribute Market  Work Group</dc:title>
  <dc:creator>Reagan, Ryann [BPU]</dc:creator>
  <cp:lastModifiedBy>Kathleen Burr</cp:lastModifiedBy>
  <cp:revision>4</cp:revision>
  <dcterms:created xsi:type="dcterms:W3CDTF">2023-09-20T15:06:01Z</dcterms:created>
  <dcterms:modified xsi:type="dcterms:W3CDTF">2024-03-28T16:47:46Z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0x010100B365783EE5D9E445B26140B5797D073D</vt:lpwstr>
  </property>
</Properties>
</file>